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140" r:id="rId3"/>
    <p:sldId id="1142" r:id="rId4"/>
    <p:sldId id="1143" r:id="rId5"/>
    <p:sldId id="1144" r:id="rId6"/>
    <p:sldId id="1145" r:id="rId7"/>
    <p:sldId id="1146" r:id="rId8"/>
    <p:sldId id="1147" r:id="rId9"/>
    <p:sldId id="1150"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 y="1988840"/>
            <a:ext cx="12190412"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1" y="3274709"/>
            <a:ext cx="12190412"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基础过关</a:t>
            </a:r>
            <a:r>
              <a:rPr lang="en-US" altLang="zh-CN" sz="4800" b="0" smtClean="0">
                <a:solidFill>
                  <a:srgbClr val="000000"/>
                </a:solidFill>
                <a:latin typeface="+mn-lt"/>
                <a:ea typeface="微软雅黑" panose="020B0503020204020204" pitchFamily="34" charset="-122"/>
                <a:cs typeface="微软雅黑" panose="020B0503020204020204" pitchFamily="34" charset="-122"/>
              </a:rPr>
              <a:t>5</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30802"/>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是一记叙文。文章主要讲述了一个小男孩通过打电话给雇主验证自己的工作情况的故事。</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7930;FounderCES"/>
          <p:cNvPicPr/>
          <p:nvPr/>
        </p:nvPicPr>
        <p:blipFill>
          <a:blip r:embed="rId2"/>
          <a:stretch>
            <a:fillRect/>
          </a:stretch>
        </p:blipFill>
        <p:spPr>
          <a:xfrm>
            <a:off x="550590" y="2852936"/>
            <a:ext cx="2204616" cy="538728"/>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190551" y="1196752"/>
            <a:ext cx="11656152" cy="1534521"/>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lgn="dist"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beautiful winter morning, a young boy stepped into a shop that had a public telephone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found a wooden box,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爬</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top, and reached for the phone buttons to make a call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asked a lady on the phone, “Madam, would you give me the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cut the lawn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草坪</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your garden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013025"/>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climbed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句意：他发现了一个木箱</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爬了上去</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伸手去按电话按钮打电话。此处缺少动词作谓语；由前后文的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found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reached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此处应用其过去式。故填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climbed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 chances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句意：夫人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你能给我修剪你花园草坪的机会吗？此处缺少名词且此处不是单指某一个机会</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要用复数形式。故填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chances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375126" y="1412776"/>
            <a:ext cx="1226618" cy="461665"/>
          </a:xfrm>
          <a:prstGeom prst="rect">
            <a:avLst/>
          </a:prstGeom>
        </p:spPr>
        <p:txBody>
          <a:bodyPr wrap="none">
            <a:spAutoFit/>
          </a:bodyPr>
          <a:lstStyle/>
          <a:p>
            <a:r>
              <a:rPr lang="en-US" altLang="zh-CN" sz="2400"/>
              <a:t>climbed</a:t>
            </a:r>
            <a:endParaRPr lang="zh-CN" altLang="en-US"/>
          </a:p>
        </p:txBody>
      </p:sp>
      <p:sp>
        <p:nvSpPr>
          <p:cNvPr id="7" name="矩形 6"/>
          <p:cNvSpPr/>
          <p:nvPr/>
        </p:nvSpPr>
        <p:spPr>
          <a:xfrm>
            <a:off x="982638" y="2492896"/>
            <a:ext cx="1210588" cy="461665"/>
          </a:xfrm>
          <a:prstGeom prst="rect">
            <a:avLst/>
          </a:prstGeom>
        </p:spPr>
        <p:txBody>
          <a:bodyPr wrap="none">
            <a:spAutoFit/>
          </a:bodyPr>
          <a:lstStyle/>
          <a:p>
            <a:r>
              <a:rPr lang="en-US" altLang="zh-CN" sz="2400"/>
              <a:t>chances</a:t>
            </a:r>
            <a:endParaRPr lang="zh-CN" altLang="en-US"/>
          </a:p>
        </p:txBody>
      </p:sp>
    </p:spTree>
    <p:extLst>
      <p:ext uri="{BB962C8B-B14F-4D97-AF65-F5344CB8AC3E}">
        <p14:creationId xmlns:p14="http://schemas.microsoft.com/office/powerpoint/2010/main" val="581657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1200329"/>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woman on the other end said “Sorry, kid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already have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my garden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064786" y="1828904"/>
            <a:ext cx="1502334" cy="461665"/>
          </a:xfrm>
          <a:prstGeom prst="rect">
            <a:avLst/>
          </a:prstGeom>
        </p:spPr>
        <p:txBody>
          <a:bodyPr wrap="none">
            <a:spAutoFit/>
          </a:bodyPr>
          <a:lstStyle/>
          <a:p>
            <a:r>
              <a:rPr lang="en-US" altLang="zh-CN" sz="2400"/>
              <a:t>somebody</a:t>
            </a:r>
            <a:endParaRPr lang="zh-CN" altLang="en-US"/>
          </a:p>
        </p:txBody>
      </p:sp>
      <p:sp>
        <p:nvSpPr>
          <p:cNvPr id="5" name="内容占位符 2"/>
          <p:cNvSpPr txBox="1">
            <a:spLocks/>
          </p:cNvSpPr>
          <p:nvPr/>
        </p:nvSpPr>
        <p:spPr bwMode="auto">
          <a:xfrm>
            <a:off x="360854" y="294352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句意：我已经找人打理我的花园了。根据句子结构可知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此处缺少代词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且此处用于肯定句。故填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somebody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9670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1754326"/>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boy kept saying, “Madam, I’ll cut your lawn for half the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your current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service provider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woman said, “I’m quite satisfied with the person who is now taking care of my lawn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is doing an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极好的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job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284886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 price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句意：男孩继续说道</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夫人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我会以您现在服务提供者一半的价格为您修剪草坪。</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此处缺少名词且此处要用单数形式。故填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price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 excellent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句意：他干得非常棒。此处缺少形容词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且此处用于句中作定语</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修饰其后的名词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job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excellent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254932" y="1242882"/>
            <a:ext cx="849913" cy="461665"/>
          </a:xfrm>
          <a:prstGeom prst="rect">
            <a:avLst/>
          </a:prstGeom>
        </p:spPr>
        <p:txBody>
          <a:bodyPr wrap="none">
            <a:spAutoFit/>
          </a:bodyPr>
          <a:lstStyle/>
          <a:p>
            <a:r>
              <a:rPr lang="en-US" altLang="zh-CN" sz="2400"/>
              <a:t>price</a:t>
            </a:r>
            <a:endParaRPr lang="zh-CN" altLang="en-US"/>
          </a:p>
        </p:txBody>
      </p:sp>
      <p:sp>
        <p:nvSpPr>
          <p:cNvPr id="7" name="矩形 6"/>
          <p:cNvSpPr/>
          <p:nvPr/>
        </p:nvSpPr>
        <p:spPr>
          <a:xfrm>
            <a:off x="8039422" y="2374758"/>
            <a:ext cx="1327608" cy="461665"/>
          </a:xfrm>
          <a:prstGeom prst="rect">
            <a:avLst/>
          </a:prstGeom>
        </p:spPr>
        <p:txBody>
          <a:bodyPr wrap="none">
            <a:spAutoFit/>
          </a:bodyPr>
          <a:lstStyle/>
          <a:p>
            <a:r>
              <a:rPr lang="en-US" altLang="zh-CN" sz="2400"/>
              <a:t>excellent</a:t>
            </a:r>
            <a:endParaRPr lang="zh-CN" altLang="en-US"/>
          </a:p>
        </p:txBody>
      </p:sp>
    </p:spTree>
    <p:extLst>
      <p:ext uri="{BB962C8B-B14F-4D97-AF65-F5344CB8AC3E}">
        <p14:creationId xmlns:p14="http://schemas.microsoft.com/office/powerpoint/2010/main" val="2352713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2184"/>
            <a:ext cx="11485848" cy="1754326"/>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“Madam, I’ll even sweep your sidewalk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promise your lawn will be the most beautiful in Palm Beach, Florida, by Sunday,” the boy said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thank you,” the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woman</a:t>
            </a:r>
            <a:r>
              <a:rPr lang="en-US" altLang="zh-CN"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a:t>
            </a:r>
          </a:p>
          <a:p>
            <a:pPr hangingPunct="0">
              <a:spcAft>
                <a:spcPts val="0"/>
              </a:spcAft>
              <a:tabLst>
                <a:tab pos="585089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294682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 replied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谢谢</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女士回答。此处缺少动词作谓语；根据前后文的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“said”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“hung”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此处应用动词的过去式。故填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replied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0343678" y="1959223"/>
            <a:ext cx="1177758" cy="461665"/>
          </a:xfrm>
          <a:prstGeom prst="rect">
            <a:avLst/>
          </a:prstGeom>
        </p:spPr>
        <p:txBody>
          <a:bodyPr wrap="none">
            <a:spAutoFit/>
          </a:bodyPr>
          <a:lstStyle/>
          <a:p>
            <a:r>
              <a:rPr lang="en-US" altLang="zh-CN" sz="2400"/>
              <a:t> replied</a:t>
            </a:r>
            <a:endParaRPr lang="zh-CN" altLang="en-US"/>
          </a:p>
        </p:txBody>
      </p:sp>
      <p:sp>
        <p:nvSpPr>
          <p:cNvPr id="7" name="矩形 6"/>
          <p:cNvSpPr/>
          <p:nvPr/>
        </p:nvSpPr>
        <p:spPr>
          <a:xfrm>
            <a:off x="10149140" y="2022605"/>
            <a:ext cx="338554" cy="461665"/>
          </a:xfrm>
          <a:prstGeom prst="rect">
            <a:avLst/>
          </a:prstGeom>
        </p:spPr>
        <p:txBody>
          <a:bodyPr wrap="none">
            <a:spAutoFit/>
          </a:bodyPr>
          <a:lstStyle/>
          <a:p>
            <a:r>
              <a:rPr lang="en-US" altLang="zh-CN" sz="2400" b="0">
                <a:solidFill>
                  <a:srgbClr val="000000"/>
                </a:solidFill>
                <a:uFill>
                  <a:solidFill>
                    <a:srgbClr val="000000"/>
                  </a:solidFill>
                </a:uFill>
                <a:cs typeface="Times New Roman" panose="02020603050405020304" pitchFamily="18" charset="0"/>
              </a:rPr>
              <a:t>6</a:t>
            </a:r>
            <a:endParaRPr lang="zh-CN" altLang="en-US"/>
          </a:p>
        </p:txBody>
      </p:sp>
    </p:spTree>
    <p:extLst>
      <p:ext uri="{BB962C8B-B14F-4D97-AF65-F5344CB8AC3E}">
        <p14:creationId xmlns:p14="http://schemas.microsoft.com/office/powerpoint/2010/main" val="1451723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158"/>
            <a:ext cx="11485848" cy="1754326"/>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a smiley, the little boy hung up the phone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store owner was impressed by the boy’s positive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精神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went up to the boy and said, “Son, I would like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a job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782838" y="1718806"/>
            <a:ext cx="1082348" cy="461665"/>
          </a:xfrm>
          <a:prstGeom prst="rect">
            <a:avLst/>
          </a:prstGeom>
        </p:spPr>
        <p:txBody>
          <a:bodyPr wrap="none">
            <a:spAutoFit/>
          </a:bodyPr>
          <a:lstStyle/>
          <a:p>
            <a:r>
              <a:rPr lang="en-US" altLang="zh-CN" sz="2400"/>
              <a:t> spirits</a:t>
            </a:r>
            <a:endParaRPr lang="zh-CN" altLang="en-US"/>
          </a:p>
        </p:txBody>
      </p:sp>
      <p:sp>
        <p:nvSpPr>
          <p:cNvPr id="6" name="矩形 5"/>
          <p:cNvSpPr/>
          <p:nvPr/>
        </p:nvSpPr>
        <p:spPr>
          <a:xfrm>
            <a:off x="1414686" y="2294870"/>
            <a:ext cx="1202573" cy="461665"/>
          </a:xfrm>
          <a:prstGeom prst="rect">
            <a:avLst/>
          </a:prstGeom>
        </p:spPr>
        <p:txBody>
          <a:bodyPr wrap="none">
            <a:spAutoFit/>
          </a:bodyPr>
          <a:lstStyle/>
          <a:p>
            <a:r>
              <a:rPr lang="en-US" altLang="zh-CN" sz="2400"/>
              <a:t> offer</a:t>
            </a:r>
            <a:r>
              <a:rPr lang="zh-CN" altLang="zh-CN" sz="2400">
                <a:cs typeface="Times New Roman" panose="02020603050405020304" pitchFamily="18" charset="0"/>
              </a:rPr>
              <a:t>　</a:t>
            </a:r>
            <a:endParaRPr lang="zh-CN" altLang="en-US"/>
          </a:p>
        </p:txBody>
      </p:sp>
      <p:sp>
        <p:nvSpPr>
          <p:cNvPr id="7" name="内容占位符 5"/>
          <p:cNvSpPr txBox="1">
            <a:spLocks/>
          </p:cNvSpPr>
          <p:nvPr/>
        </p:nvSpPr>
        <p:spPr bwMode="auto">
          <a:xfrm>
            <a:off x="360854" y="2798926"/>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 spirits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句意：店主被男孩积极向上的精神所打动。此处缺少名词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且此处不是单指某一种精神</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要用复数形式。故填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spirits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 offer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句意：他走向男孩并说道：</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孩子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我想给你提供一份工作。</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此处缺少动词；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would like to do sth </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为固定搭配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想要做某事</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所以此处应用动词原形。故填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offer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13526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 store owner’s surprise, the boy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礼貌地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refused him, “No, thanks, but I already have a job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“Weren’t you just asking for a job from the lady on the phone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asked the store owner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little boy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sir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just checking how well I’m doing at the job I already have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the one working for the lady I talked to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6"/>
          <p:cNvSpPr txBox="1">
            <a:spLocks/>
          </p:cNvSpPr>
          <p:nvPr/>
        </p:nvSpPr>
        <p:spPr bwMode="auto">
          <a:xfrm>
            <a:off x="360854" y="4077072"/>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 politely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句意：令店主惊讶的是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男孩礼貌地拒绝了他。此处缺少副词修饰动词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refused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politely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 explained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句意：小男孩解释说</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。此处缺少动词作谓语；全文时态为一段过去时</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此处应用动词过去式。故填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explained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6599262" y="764704"/>
            <a:ext cx="1157689" cy="461665"/>
          </a:xfrm>
          <a:prstGeom prst="rect">
            <a:avLst/>
          </a:prstGeom>
        </p:spPr>
        <p:txBody>
          <a:bodyPr wrap="none">
            <a:spAutoFit/>
          </a:bodyPr>
          <a:lstStyle/>
          <a:p>
            <a:r>
              <a:rPr lang="en-US" altLang="zh-CN" sz="2400"/>
              <a:t>politely</a:t>
            </a:r>
            <a:endParaRPr lang="zh-CN" altLang="en-US"/>
          </a:p>
        </p:txBody>
      </p:sp>
      <p:sp>
        <p:nvSpPr>
          <p:cNvPr id="7" name="矩形 6"/>
          <p:cNvSpPr/>
          <p:nvPr/>
        </p:nvSpPr>
        <p:spPr>
          <a:xfrm>
            <a:off x="3646934" y="2996952"/>
            <a:ext cx="1449436" cy="461665"/>
          </a:xfrm>
          <a:prstGeom prst="rect">
            <a:avLst/>
          </a:prstGeom>
        </p:spPr>
        <p:txBody>
          <a:bodyPr wrap="none">
            <a:spAutoFit/>
          </a:bodyPr>
          <a:lstStyle/>
          <a:p>
            <a:r>
              <a:rPr lang="en-US" altLang="zh-CN" sz="2400"/>
              <a:t>explained</a:t>
            </a:r>
            <a:endParaRPr lang="zh-CN" altLang="en-US"/>
          </a:p>
        </p:txBody>
      </p:sp>
    </p:spTree>
    <p:extLst>
      <p:ext uri="{BB962C8B-B14F-4D97-AF65-F5344CB8AC3E}">
        <p14:creationId xmlns:p14="http://schemas.microsoft.com/office/powerpoint/2010/main" val="3860630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a:stretch>
            <a:fillRect/>
          </a:stretch>
        </p:blipFill>
        <p:spPr>
          <a:xfrm>
            <a:off x="334566" y="1124744"/>
            <a:ext cx="11485848" cy="5112568"/>
          </a:xfrm>
          <a:prstGeom prst="rect">
            <a:avLst/>
          </a:prstGeom>
        </p:spPr>
      </p:pic>
      <p:sp>
        <p:nvSpPr>
          <p:cNvPr id="11" name="内容占位符 10"/>
          <p:cNvSpPr>
            <a:spLocks noGrp="1"/>
          </p:cNvSpPr>
          <p:nvPr>
            <p:ph idx="1"/>
          </p:nvPr>
        </p:nvSpPr>
        <p:spPr>
          <a:xfrm>
            <a:off x="360854" y="1663055"/>
            <a:ext cx="11485848" cy="452431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beautiful winter morning, a young boy stepped into a shop that had a public telephone.</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82663" hangingPunct="0">
              <a:spcAft>
                <a:spcPts val="0"/>
              </a:spcAf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个美丽的冬日早晨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一个小男孩走进了一家装有公用电话的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商店</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82663"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young boy stepped into a shop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一个小男孩走进了一家商店</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）其他部分：</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beautiful winter morning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在一个美丽的冬日早晨（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时间状语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说明事件什么时候发生的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had a public telephone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有公用电话（</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定语从句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描述是什么样的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商店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译文.eps" descr="id:2147488463;FounderCES"/>
          <p:cNvPicPr/>
          <p:nvPr/>
        </p:nvPicPr>
        <p:blipFill>
          <a:blip r:embed="rId3"/>
          <a:stretch>
            <a:fillRect/>
          </a:stretch>
        </p:blipFill>
        <p:spPr>
          <a:xfrm>
            <a:off x="550590" y="2977783"/>
            <a:ext cx="900067" cy="278254"/>
          </a:xfrm>
          <a:prstGeom prst="rect">
            <a:avLst/>
          </a:prstGeom>
        </p:spPr>
      </p:pic>
      <p:pic>
        <p:nvPicPr>
          <p:cNvPr id="13" name="分析.eps" descr="id:2147488470;FounderCES"/>
          <p:cNvPicPr/>
          <p:nvPr/>
        </p:nvPicPr>
        <p:blipFill>
          <a:blip r:embed="rId4"/>
          <a:stretch>
            <a:fillRect/>
          </a:stretch>
        </p:blipFill>
        <p:spPr>
          <a:xfrm>
            <a:off x="478582" y="3553847"/>
            <a:ext cx="900067" cy="278254"/>
          </a:xfrm>
          <a:prstGeom prst="rect">
            <a:avLst/>
          </a:prstGeom>
        </p:spPr>
      </p:pic>
      <p:pic>
        <p:nvPicPr>
          <p:cNvPr id="15" name="图片 14"/>
          <p:cNvPicPr>
            <a:picLocks noChangeAspect="1"/>
          </p:cNvPicPr>
          <p:nvPr/>
        </p:nvPicPr>
        <p:blipFill>
          <a:blip r:embed="rId5">
            <a:clrChange>
              <a:clrFrom>
                <a:srgbClr val="FFFFFF"/>
              </a:clrFrom>
              <a:clrTo>
                <a:srgbClr val="FFFFFF">
                  <a:alpha val="0"/>
                </a:srgbClr>
              </a:clrTo>
            </a:clrChange>
          </a:blip>
          <a:stretch>
            <a:fillRect/>
          </a:stretch>
        </p:blipFill>
        <p:spPr>
          <a:xfrm>
            <a:off x="478582" y="1196752"/>
            <a:ext cx="2185385" cy="492823"/>
          </a:xfrm>
          <a:prstGeom prst="rect">
            <a:avLst/>
          </a:prstGeom>
        </p:spPr>
      </p:pic>
    </p:spTree>
    <p:extLst>
      <p:ext uri="{BB962C8B-B14F-4D97-AF65-F5344CB8AC3E}">
        <p14:creationId xmlns:p14="http://schemas.microsoft.com/office/powerpoint/2010/main" val="1469277000"/>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440</TotalTime>
  <Words>296</Words>
  <Application>Microsoft Office PowerPoint</Application>
  <PresentationFormat>自定义</PresentationFormat>
  <Paragraphs>40</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444</cp:revision>
  <dcterms:created xsi:type="dcterms:W3CDTF">2020-11-06T05:24:00Z</dcterms:created>
  <dcterms:modified xsi:type="dcterms:W3CDTF">2025-09-17T17:44:11Z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